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agrid" charset="1" panose="00000500000000000000"/>
      <p:regular r:id="rId20"/>
    </p:embeddedFont>
    <p:embeddedFont>
      <p:font typeface="Open Sans Bold" charset="1" panose="020B0806030504020204"/>
      <p:regular r:id="rId21"/>
    </p:embeddedFont>
    <p:embeddedFont>
      <p:font typeface="Open Sans" charset="1" panose="020B0606030504020204"/>
      <p:regular r:id="rId22"/>
    </p:embeddedFont>
    <p:embeddedFont>
      <p:font typeface="Open Sans Italics" charset="1" panose="020B06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3.png" Type="http://schemas.openxmlformats.org/officeDocument/2006/relationships/image"/><Relationship Id="rId9" Target="../media/image6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svg" Type="http://schemas.openxmlformats.org/officeDocument/2006/relationships/image"/><Relationship Id="rId11" Target="../media/image75.png" Type="http://schemas.openxmlformats.org/officeDocument/2006/relationships/image"/><Relationship Id="rId12" Target="../media/image76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9.svg" Type="http://schemas.openxmlformats.org/officeDocument/2006/relationships/image"/><Relationship Id="rId11" Target="../media/image80.png" Type="http://schemas.openxmlformats.org/officeDocument/2006/relationships/image"/><Relationship Id="rId12" Target="../media/image81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2" Target="../media/image77.png" Type="http://schemas.openxmlformats.org/officeDocument/2006/relationships/image"/><Relationship Id="rId3" Target="../media/image61.png" Type="http://schemas.openxmlformats.org/officeDocument/2006/relationships/image"/><Relationship Id="rId4" Target="../media/image62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55.png" Type="http://schemas.openxmlformats.org/officeDocument/2006/relationships/image"/><Relationship Id="rId8" Target="../media/image56.svg" Type="http://schemas.openxmlformats.org/officeDocument/2006/relationships/image"/><Relationship Id="rId9" Target="../media/image7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png" Type="http://schemas.openxmlformats.org/officeDocument/2006/relationships/image"/><Relationship Id="rId11" Target="../media/image74.svg" Type="http://schemas.openxmlformats.org/officeDocument/2006/relationships/image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66.png" Type="http://schemas.openxmlformats.org/officeDocument/2006/relationships/image"/><Relationship Id="rId5" Target="../media/image67.svg" Type="http://schemas.openxmlformats.org/officeDocument/2006/relationships/image"/><Relationship Id="rId6" Target="../media/image78.png" Type="http://schemas.openxmlformats.org/officeDocument/2006/relationships/image"/><Relationship Id="rId7" Target="../media/image79.sv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0.png" Type="http://schemas.openxmlformats.org/officeDocument/2006/relationships/image"/><Relationship Id="rId2" Target="../media/image82.png" Type="http://schemas.openxmlformats.org/officeDocument/2006/relationships/image"/><Relationship Id="rId3" Target="../media/image83.svg" Type="http://schemas.openxmlformats.org/officeDocument/2006/relationships/image"/><Relationship Id="rId4" Target="../media/image84.png" Type="http://schemas.openxmlformats.org/officeDocument/2006/relationships/image"/><Relationship Id="rId5" Target="../media/image85.svg" Type="http://schemas.openxmlformats.org/officeDocument/2006/relationships/image"/><Relationship Id="rId6" Target="../media/image86.png" Type="http://schemas.openxmlformats.org/officeDocument/2006/relationships/image"/><Relationship Id="rId7" Target="../media/image87.svg" Type="http://schemas.openxmlformats.org/officeDocument/2006/relationships/image"/><Relationship Id="rId8" Target="../media/image88.png" Type="http://schemas.openxmlformats.org/officeDocument/2006/relationships/image"/><Relationship Id="rId9" Target="../media/image8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sv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Relationship Id="rId3" Target="../media/image49.png" Type="http://schemas.openxmlformats.org/officeDocument/2006/relationships/image"/><Relationship Id="rId4" Target="../media/image42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gif" Type="http://schemas.openxmlformats.org/officeDocument/2006/relationships/image"/><Relationship Id="rId11" Target="../media/image58.pn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4224" y="0"/>
            <a:ext cx="5710605" cy="6685215"/>
          </a:xfrm>
          <a:custGeom>
            <a:avLst/>
            <a:gdLst/>
            <a:ahLst/>
            <a:cxnLst/>
            <a:rect r="r" b="b" t="t" l="l"/>
            <a:pathLst>
              <a:path h="6685215" w="5710605">
                <a:moveTo>
                  <a:pt x="0" y="0"/>
                </a:moveTo>
                <a:lnTo>
                  <a:pt x="5710605" y="0"/>
                </a:lnTo>
                <a:lnTo>
                  <a:pt x="5710605" y="6685215"/>
                </a:lnTo>
                <a:lnTo>
                  <a:pt x="0" y="668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4942893"/>
            <a:ext cx="5316381" cy="5344107"/>
          </a:xfrm>
          <a:custGeom>
            <a:avLst/>
            <a:gdLst/>
            <a:ahLst/>
            <a:cxnLst/>
            <a:rect r="r" b="b" t="t" l="l"/>
            <a:pathLst>
              <a:path h="5344107" w="5316381">
                <a:moveTo>
                  <a:pt x="5316381" y="0"/>
                </a:moveTo>
                <a:lnTo>
                  <a:pt x="0" y="0"/>
                </a:lnTo>
                <a:lnTo>
                  <a:pt x="0" y="5344107"/>
                </a:lnTo>
                <a:lnTo>
                  <a:pt x="5316381" y="5344107"/>
                </a:lnTo>
                <a:lnTo>
                  <a:pt x="53163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98868" y="2115404"/>
            <a:ext cx="4459947" cy="4114800"/>
          </a:xfrm>
          <a:custGeom>
            <a:avLst/>
            <a:gdLst/>
            <a:ahLst/>
            <a:cxnLst/>
            <a:rect r="r" b="b" t="t" l="l"/>
            <a:pathLst>
              <a:path h="4114800" w="4459947">
                <a:moveTo>
                  <a:pt x="0" y="0"/>
                </a:moveTo>
                <a:lnTo>
                  <a:pt x="4459947" y="0"/>
                </a:lnTo>
                <a:lnTo>
                  <a:pt x="4459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2115" y="-266405"/>
            <a:ext cx="6274021" cy="4381732"/>
          </a:xfrm>
          <a:custGeom>
            <a:avLst/>
            <a:gdLst/>
            <a:ahLst/>
            <a:cxnLst/>
            <a:rect r="r" b="b" t="t" l="l"/>
            <a:pathLst>
              <a:path h="4381732" w="6274021">
                <a:moveTo>
                  <a:pt x="0" y="0"/>
                </a:moveTo>
                <a:lnTo>
                  <a:pt x="6274021" y="0"/>
                </a:lnTo>
                <a:lnTo>
                  <a:pt x="6274021" y="4381733"/>
                </a:lnTo>
                <a:lnTo>
                  <a:pt x="0" y="4381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49983" y="5592225"/>
            <a:ext cx="6213792" cy="6172200"/>
          </a:xfrm>
          <a:custGeom>
            <a:avLst/>
            <a:gdLst/>
            <a:ahLst/>
            <a:cxnLst/>
            <a:rect r="r" b="b" t="t" l="l"/>
            <a:pathLst>
              <a:path h="6172200" w="6213792">
                <a:moveTo>
                  <a:pt x="0" y="0"/>
                </a:moveTo>
                <a:lnTo>
                  <a:pt x="6213791" y="0"/>
                </a:lnTo>
                <a:lnTo>
                  <a:pt x="621379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30936" y="7640912"/>
            <a:ext cx="7315200" cy="3645340"/>
          </a:xfrm>
          <a:custGeom>
            <a:avLst/>
            <a:gdLst/>
            <a:ahLst/>
            <a:cxnLst/>
            <a:rect r="r" b="b" t="t" l="l"/>
            <a:pathLst>
              <a:path h="3645340" w="7315200">
                <a:moveTo>
                  <a:pt x="0" y="0"/>
                </a:moveTo>
                <a:lnTo>
                  <a:pt x="7315200" y="0"/>
                </a:lnTo>
                <a:lnTo>
                  <a:pt x="7315200" y="3645340"/>
                </a:lnTo>
                <a:lnTo>
                  <a:pt x="0" y="3645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1105" y="8442965"/>
            <a:ext cx="3926910" cy="4114800"/>
          </a:xfrm>
          <a:custGeom>
            <a:avLst/>
            <a:gdLst/>
            <a:ahLst/>
            <a:cxnLst/>
            <a:rect r="r" b="b" t="t" l="l"/>
            <a:pathLst>
              <a:path h="4114800" w="3926910">
                <a:moveTo>
                  <a:pt x="0" y="0"/>
                </a:moveTo>
                <a:lnTo>
                  <a:pt x="3926910" y="0"/>
                </a:lnTo>
                <a:lnTo>
                  <a:pt x="3926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22368" y="3473483"/>
            <a:ext cx="2065441" cy="1975313"/>
          </a:xfrm>
          <a:custGeom>
            <a:avLst/>
            <a:gdLst/>
            <a:ahLst/>
            <a:cxnLst/>
            <a:rect r="r" b="b" t="t" l="l"/>
            <a:pathLst>
              <a:path h="1975313" w="2065441">
                <a:moveTo>
                  <a:pt x="0" y="0"/>
                </a:moveTo>
                <a:lnTo>
                  <a:pt x="2065442" y="0"/>
                </a:lnTo>
                <a:lnTo>
                  <a:pt x="2065442" y="1975313"/>
                </a:lnTo>
                <a:lnTo>
                  <a:pt x="0" y="19753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68367" y="4152067"/>
            <a:ext cx="618144" cy="618144"/>
          </a:xfrm>
          <a:custGeom>
            <a:avLst/>
            <a:gdLst/>
            <a:ahLst/>
            <a:cxnLst/>
            <a:rect r="r" b="b" t="t" l="l"/>
            <a:pathLst>
              <a:path h="618144" w="618144">
                <a:moveTo>
                  <a:pt x="0" y="0"/>
                </a:moveTo>
                <a:lnTo>
                  <a:pt x="618144" y="0"/>
                </a:lnTo>
                <a:lnTo>
                  <a:pt x="618144" y="618144"/>
                </a:lnTo>
                <a:lnTo>
                  <a:pt x="0" y="6181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58191" y="1812130"/>
            <a:ext cx="13429619" cy="151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6"/>
              </a:lnSpc>
            </a:pPr>
            <a:r>
              <a:rPr lang="en-US" sz="634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Presentación idea de proyecto: </a:t>
            </a:r>
          </a:p>
          <a:p>
            <a:pPr algn="ctr">
              <a:lnSpc>
                <a:spcPts val="5706"/>
              </a:lnSpc>
            </a:pPr>
            <a:r>
              <a:rPr lang="en-US" sz="634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ReciClothes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2834" y="308125"/>
            <a:ext cx="3368787" cy="83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Mono GPU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61079" y="4703536"/>
            <a:ext cx="10499298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Scrum Master: Ignacio Toledo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Desarrolladores: Lucas Caro / Joaquin Guerra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Product Owner: Joaquin Guerra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Stakeholder: Jimena Arriagada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580110" y="5448796"/>
            <a:ext cx="2065441" cy="1975313"/>
          </a:xfrm>
          <a:custGeom>
            <a:avLst/>
            <a:gdLst/>
            <a:ahLst/>
            <a:cxnLst/>
            <a:rect r="r" b="b" t="t" l="l"/>
            <a:pathLst>
              <a:path h="1975313" w="2065441">
                <a:moveTo>
                  <a:pt x="0" y="0"/>
                </a:moveTo>
                <a:lnTo>
                  <a:pt x="2065442" y="0"/>
                </a:lnTo>
                <a:lnTo>
                  <a:pt x="2065442" y="1975313"/>
                </a:lnTo>
                <a:lnTo>
                  <a:pt x="0" y="19753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26109" y="6127380"/>
            <a:ext cx="618144" cy="618144"/>
          </a:xfrm>
          <a:custGeom>
            <a:avLst/>
            <a:gdLst/>
            <a:ahLst/>
            <a:cxnLst/>
            <a:rect r="r" b="b" t="t" l="l"/>
            <a:pathLst>
              <a:path h="618144" w="618144">
                <a:moveTo>
                  <a:pt x="0" y="0"/>
                </a:moveTo>
                <a:lnTo>
                  <a:pt x="618144" y="0"/>
                </a:lnTo>
                <a:lnTo>
                  <a:pt x="618144" y="618144"/>
                </a:lnTo>
                <a:lnTo>
                  <a:pt x="0" y="6181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4755" y="-2186172"/>
            <a:ext cx="3926910" cy="4114800"/>
          </a:xfrm>
          <a:custGeom>
            <a:avLst/>
            <a:gdLst/>
            <a:ahLst/>
            <a:cxnLst/>
            <a:rect r="r" b="b" t="t" l="l"/>
            <a:pathLst>
              <a:path h="4114800" w="3926910">
                <a:moveTo>
                  <a:pt x="0" y="0"/>
                </a:moveTo>
                <a:lnTo>
                  <a:pt x="3926910" y="0"/>
                </a:lnTo>
                <a:lnTo>
                  <a:pt x="3926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636" y="7388376"/>
            <a:ext cx="3869394" cy="3617042"/>
          </a:xfrm>
          <a:custGeom>
            <a:avLst/>
            <a:gdLst/>
            <a:ahLst/>
            <a:cxnLst/>
            <a:rect r="r" b="b" t="t" l="l"/>
            <a:pathLst>
              <a:path h="3617042" w="3869394">
                <a:moveTo>
                  <a:pt x="0" y="0"/>
                </a:moveTo>
                <a:lnTo>
                  <a:pt x="3869394" y="0"/>
                </a:lnTo>
                <a:lnTo>
                  <a:pt x="3869394" y="3617042"/>
                </a:lnTo>
                <a:lnTo>
                  <a:pt x="0" y="3617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491" y="-2824347"/>
            <a:ext cx="4459947" cy="4114800"/>
          </a:xfrm>
          <a:custGeom>
            <a:avLst/>
            <a:gdLst/>
            <a:ahLst/>
            <a:cxnLst/>
            <a:rect r="r" b="b" t="t" l="l"/>
            <a:pathLst>
              <a:path h="4114800" w="4459947">
                <a:moveTo>
                  <a:pt x="0" y="0"/>
                </a:moveTo>
                <a:lnTo>
                  <a:pt x="4459947" y="0"/>
                </a:lnTo>
                <a:lnTo>
                  <a:pt x="4459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532" y="7592070"/>
            <a:ext cx="4610621" cy="4114800"/>
          </a:xfrm>
          <a:custGeom>
            <a:avLst/>
            <a:gdLst/>
            <a:ahLst/>
            <a:cxnLst/>
            <a:rect r="r" b="b" t="t" l="l"/>
            <a:pathLst>
              <a:path h="4114800" w="4610621">
                <a:moveTo>
                  <a:pt x="0" y="0"/>
                </a:moveTo>
                <a:lnTo>
                  <a:pt x="4610621" y="0"/>
                </a:lnTo>
                <a:lnTo>
                  <a:pt x="46106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3502" y="2597731"/>
            <a:ext cx="9790361" cy="237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Automatizar el modelo de negocio.</a:t>
            </a:r>
          </a:p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Automatizar sistema de inventario.</a:t>
            </a:r>
          </a:p>
          <a:p>
            <a:pPr algn="ctr">
              <a:lnSpc>
                <a:spcPts val="632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62626" y="5625322"/>
            <a:ext cx="3996674" cy="3488006"/>
          </a:xfrm>
          <a:custGeom>
            <a:avLst/>
            <a:gdLst/>
            <a:ahLst/>
            <a:cxnLst/>
            <a:rect r="r" b="b" t="t" l="l"/>
            <a:pathLst>
              <a:path h="3488006" w="3996674">
                <a:moveTo>
                  <a:pt x="0" y="0"/>
                </a:moveTo>
                <a:lnTo>
                  <a:pt x="3996674" y="0"/>
                </a:lnTo>
                <a:lnTo>
                  <a:pt x="3996674" y="3488007"/>
                </a:lnTo>
                <a:lnTo>
                  <a:pt x="0" y="3488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15349" y="751974"/>
            <a:ext cx="850055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especificos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8543" y="-74806"/>
            <a:ext cx="683091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Carta Gantt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290547" y="-584501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1"/>
                </a:lnTo>
                <a:lnTo>
                  <a:pt x="0" y="6348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2165771" y="-572594"/>
            <a:ext cx="7315200" cy="1601294"/>
          </a:xfrm>
          <a:custGeom>
            <a:avLst/>
            <a:gdLst/>
            <a:ahLst/>
            <a:cxnLst/>
            <a:rect r="r" b="b" t="t" l="l"/>
            <a:pathLst>
              <a:path h="1601294" w="7315200">
                <a:moveTo>
                  <a:pt x="7315200" y="1601294"/>
                </a:moveTo>
                <a:lnTo>
                  <a:pt x="0" y="1601294"/>
                </a:lnTo>
                <a:lnTo>
                  <a:pt x="0" y="0"/>
                </a:lnTo>
                <a:lnTo>
                  <a:pt x="7315200" y="0"/>
                </a:lnTo>
                <a:lnTo>
                  <a:pt x="7315200" y="16012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52774" y="4151805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0"/>
                </a:lnTo>
                <a:lnTo>
                  <a:pt x="0" y="6348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62708" y="1397935"/>
            <a:ext cx="7762583" cy="8239685"/>
          </a:xfrm>
          <a:custGeom>
            <a:avLst/>
            <a:gdLst/>
            <a:ahLst/>
            <a:cxnLst/>
            <a:rect r="r" b="b" t="t" l="l"/>
            <a:pathLst>
              <a:path h="8239685" w="7762583">
                <a:moveTo>
                  <a:pt x="0" y="0"/>
                </a:moveTo>
                <a:lnTo>
                  <a:pt x="7762584" y="0"/>
                </a:lnTo>
                <a:lnTo>
                  <a:pt x="7762584" y="8239685"/>
                </a:lnTo>
                <a:lnTo>
                  <a:pt x="0" y="82396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14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10511" y="-416379"/>
            <a:ext cx="4033420" cy="4114800"/>
          </a:xfrm>
          <a:custGeom>
            <a:avLst/>
            <a:gdLst/>
            <a:ahLst/>
            <a:cxnLst/>
            <a:rect r="r" b="b" t="t" l="l"/>
            <a:pathLst>
              <a:path h="4114800" w="4033420">
                <a:moveTo>
                  <a:pt x="0" y="0"/>
                </a:moveTo>
                <a:lnTo>
                  <a:pt x="4033419" y="0"/>
                </a:lnTo>
                <a:lnTo>
                  <a:pt x="40334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431347" y="8789361"/>
            <a:ext cx="7315200" cy="2353141"/>
          </a:xfrm>
          <a:custGeom>
            <a:avLst/>
            <a:gdLst/>
            <a:ahLst/>
            <a:cxnLst/>
            <a:rect r="r" b="b" t="t" l="l"/>
            <a:pathLst>
              <a:path h="2353141" w="7315200">
                <a:moveTo>
                  <a:pt x="0" y="0"/>
                </a:moveTo>
                <a:lnTo>
                  <a:pt x="7315200" y="0"/>
                </a:lnTo>
                <a:lnTo>
                  <a:pt x="7315200" y="2353141"/>
                </a:lnTo>
                <a:lnTo>
                  <a:pt x="0" y="2353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57370" y="1784891"/>
            <a:ext cx="7410075" cy="7473409"/>
          </a:xfrm>
          <a:custGeom>
            <a:avLst/>
            <a:gdLst/>
            <a:ahLst/>
            <a:cxnLst/>
            <a:rect r="r" b="b" t="t" l="l"/>
            <a:pathLst>
              <a:path h="7473409" w="7410075">
                <a:moveTo>
                  <a:pt x="0" y="0"/>
                </a:moveTo>
                <a:lnTo>
                  <a:pt x="7410075" y="0"/>
                </a:lnTo>
                <a:lnTo>
                  <a:pt x="7410075" y="7473409"/>
                </a:lnTo>
                <a:lnTo>
                  <a:pt x="0" y="7473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3708" y="490220"/>
            <a:ext cx="1294058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Evidencias metodología scrum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757260" y="7357108"/>
            <a:ext cx="3869394" cy="3617042"/>
          </a:xfrm>
          <a:custGeom>
            <a:avLst/>
            <a:gdLst/>
            <a:ahLst/>
            <a:cxnLst/>
            <a:rect r="r" b="b" t="t" l="l"/>
            <a:pathLst>
              <a:path h="3617042" w="3869394">
                <a:moveTo>
                  <a:pt x="0" y="0"/>
                </a:moveTo>
                <a:lnTo>
                  <a:pt x="3869394" y="0"/>
                </a:lnTo>
                <a:lnTo>
                  <a:pt x="3869394" y="3617042"/>
                </a:lnTo>
                <a:lnTo>
                  <a:pt x="0" y="361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8092" y="7560802"/>
            <a:ext cx="4610621" cy="4114800"/>
          </a:xfrm>
          <a:custGeom>
            <a:avLst/>
            <a:gdLst/>
            <a:ahLst/>
            <a:cxnLst/>
            <a:rect r="r" b="b" t="t" l="l"/>
            <a:pathLst>
              <a:path h="4114800" w="4610621">
                <a:moveTo>
                  <a:pt x="0" y="0"/>
                </a:moveTo>
                <a:lnTo>
                  <a:pt x="4610621" y="0"/>
                </a:lnTo>
                <a:lnTo>
                  <a:pt x="46106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85492" y="7406182"/>
            <a:ext cx="5167724" cy="4114800"/>
          </a:xfrm>
          <a:custGeom>
            <a:avLst/>
            <a:gdLst/>
            <a:ahLst/>
            <a:cxnLst/>
            <a:rect r="r" b="b" t="t" l="l"/>
            <a:pathLst>
              <a:path h="4114800" w="5167724">
                <a:moveTo>
                  <a:pt x="0" y="0"/>
                </a:moveTo>
                <a:lnTo>
                  <a:pt x="5167724" y="0"/>
                </a:lnTo>
                <a:lnTo>
                  <a:pt x="51677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0896" y="8292315"/>
            <a:ext cx="4369334" cy="2651774"/>
          </a:xfrm>
          <a:custGeom>
            <a:avLst/>
            <a:gdLst/>
            <a:ahLst/>
            <a:cxnLst/>
            <a:rect r="r" b="b" t="t" l="l"/>
            <a:pathLst>
              <a:path h="2651774" w="4369334">
                <a:moveTo>
                  <a:pt x="0" y="0"/>
                </a:moveTo>
                <a:lnTo>
                  <a:pt x="4369334" y="0"/>
                </a:lnTo>
                <a:lnTo>
                  <a:pt x="4369334" y="2651774"/>
                </a:lnTo>
                <a:lnTo>
                  <a:pt x="0" y="26517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7729" y="1452880"/>
            <a:ext cx="1700140" cy="1757953"/>
          </a:xfrm>
          <a:custGeom>
            <a:avLst/>
            <a:gdLst/>
            <a:ahLst/>
            <a:cxnLst/>
            <a:rect r="r" b="b" t="t" l="l"/>
            <a:pathLst>
              <a:path h="1757953" w="1700140">
                <a:moveTo>
                  <a:pt x="0" y="0"/>
                </a:moveTo>
                <a:lnTo>
                  <a:pt x="1700140" y="0"/>
                </a:lnTo>
                <a:lnTo>
                  <a:pt x="1700140" y="1757953"/>
                </a:lnTo>
                <a:lnTo>
                  <a:pt x="0" y="17579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79353">
            <a:off x="14694849" y="1014218"/>
            <a:ext cx="4927521" cy="4114800"/>
          </a:xfrm>
          <a:custGeom>
            <a:avLst/>
            <a:gdLst/>
            <a:ahLst/>
            <a:cxnLst/>
            <a:rect r="r" b="b" t="t" l="l"/>
            <a:pathLst>
              <a:path h="4114800" w="4927521">
                <a:moveTo>
                  <a:pt x="0" y="0"/>
                </a:moveTo>
                <a:lnTo>
                  <a:pt x="4927521" y="0"/>
                </a:lnTo>
                <a:lnTo>
                  <a:pt x="49275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0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52774" y="4151805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0"/>
                </a:lnTo>
                <a:lnTo>
                  <a:pt x="0" y="634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90547" y="-584501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1"/>
                </a:lnTo>
                <a:lnTo>
                  <a:pt x="0" y="6348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0454" y="8304770"/>
            <a:ext cx="4369334" cy="2651774"/>
          </a:xfrm>
          <a:custGeom>
            <a:avLst/>
            <a:gdLst/>
            <a:ahLst/>
            <a:cxnLst/>
            <a:rect r="r" b="b" t="t" l="l"/>
            <a:pathLst>
              <a:path h="2651774" w="4369334">
                <a:moveTo>
                  <a:pt x="0" y="0"/>
                </a:moveTo>
                <a:lnTo>
                  <a:pt x="4369335" y="0"/>
                </a:lnTo>
                <a:lnTo>
                  <a:pt x="4369335" y="2651774"/>
                </a:lnTo>
                <a:lnTo>
                  <a:pt x="0" y="265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1290273" y="-416379"/>
            <a:ext cx="7315200" cy="1601294"/>
          </a:xfrm>
          <a:custGeom>
            <a:avLst/>
            <a:gdLst/>
            <a:ahLst/>
            <a:cxnLst/>
            <a:rect r="r" b="b" t="t" l="l"/>
            <a:pathLst>
              <a:path h="1601294" w="7315200">
                <a:moveTo>
                  <a:pt x="7315200" y="1601294"/>
                </a:moveTo>
                <a:lnTo>
                  <a:pt x="0" y="1601294"/>
                </a:lnTo>
                <a:lnTo>
                  <a:pt x="0" y="0"/>
                </a:lnTo>
                <a:lnTo>
                  <a:pt x="7315200" y="0"/>
                </a:lnTo>
                <a:lnTo>
                  <a:pt x="7315200" y="160129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10511" y="-416379"/>
            <a:ext cx="4033420" cy="4114800"/>
          </a:xfrm>
          <a:custGeom>
            <a:avLst/>
            <a:gdLst/>
            <a:ahLst/>
            <a:cxnLst/>
            <a:rect r="r" b="b" t="t" l="l"/>
            <a:pathLst>
              <a:path h="4114800" w="4033420">
                <a:moveTo>
                  <a:pt x="0" y="0"/>
                </a:moveTo>
                <a:lnTo>
                  <a:pt x="4033419" y="0"/>
                </a:lnTo>
                <a:lnTo>
                  <a:pt x="40334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17004" y="4085130"/>
            <a:ext cx="14653991" cy="215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En Mono GPU, creemos en el poder de la colaboración. Trabajamos mano a mano con nuestros clientes para diseñar y desarrollar soluciones informáticas personalizadas que agreguen valor a sus negocios y promuevan prácticas sostenibles.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93722" y="2846690"/>
            <a:ext cx="850055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Conclusión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655006" y="5662141"/>
            <a:ext cx="6590660" cy="5983120"/>
          </a:xfrm>
          <a:custGeom>
            <a:avLst/>
            <a:gdLst/>
            <a:ahLst/>
            <a:cxnLst/>
            <a:rect r="r" b="b" t="t" l="l"/>
            <a:pathLst>
              <a:path h="5983120" w="6590660">
                <a:moveTo>
                  <a:pt x="6590661" y="0"/>
                </a:moveTo>
                <a:lnTo>
                  <a:pt x="0" y="0"/>
                </a:lnTo>
                <a:lnTo>
                  <a:pt x="0" y="5983120"/>
                </a:lnTo>
                <a:lnTo>
                  <a:pt x="6590661" y="5983120"/>
                </a:lnTo>
                <a:lnTo>
                  <a:pt x="65906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737083" y="5984252"/>
            <a:ext cx="8145216" cy="5688563"/>
          </a:xfrm>
          <a:custGeom>
            <a:avLst/>
            <a:gdLst/>
            <a:ahLst/>
            <a:cxnLst/>
            <a:rect r="r" b="b" t="t" l="l"/>
            <a:pathLst>
              <a:path h="5688563" w="8145216">
                <a:moveTo>
                  <a:pt x="0" y="0"/>
                </a:moveTo>
                <a:lnTo>
                  <a:pt x="8145217" y="0"/>
                </a:lnTo>
                <a:lnTo>
                  <a:pt x="8145217" y="5688563"/>
                </a:lnTo>
                <a:lnTo>
                  <a:pt x="0" y="5688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6618" y="-756054"/>
            <a:ext cx="7374374" cy="8632933"/>
          </a:xfrm>
          <a:custGeom>
            <a:avLst/>
            <a:gdLst/>
            <a:ahLst/>
            <a:cxnLst/>
            <a:rect r="r" b="b" t="t" l="l"/>
            <a:pathLst>
              <a:path h="8632933" w="7374374">
                <a:moveTo>
                  <a:pt x="0" y="0"/>
                </a:moveTo>
                <a:lnTo>
                  <a:pt x="7374374" y="0"/>
                </a:lnTo>
                <a:lnTo>
                  <a:pt x="7374374" y="8632934"/>
                </a:lnTo>
                <a:lnTo>
                  <a:pt x="0" y="8632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8925321" y="0"/>
            <a:ext cx="9362679" cy="5662141"/>
          </a:xfrm>
          <a:custGeom>
            <a:avLst/>
            <a:gdLst/>
            <a:ahLst/>
            <a:cxnLst/>
            <a:rect r="r" b="b" t="t" l="l"/>
            <a:pathLst>
              <a:path h="5662141" w="9362679">
                <a:moveTo>
                  <a:pt x="0" y="5662141"/>
                </a:moveTo>
                <a:lnTo>
                  <a:pt x="9362679" y="5662141"/>
                </a:lnTo>
                <a:lnTo>
                  <a:pt x="9362679" y="0"/>
                </a:lnTo>
                <a:lnTo>
                  <a:pt x="0" y="0"/>
                </a:lnTo>
                <a:lnTo>
                  <a:pt x="0" y="56621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71672" y="7133652"/>
            <a:ext cx="1707299" cy="1694882"/>
          </a:xfrm>
          <a:custGeom>
            <a:avLst/>
            <a:gdLst/>
            <a:ahLst/>
            <a:cxnLst/>
            <a:rect r="r" b="b" t="t" l="l"/>
            <a:pathLst>
              <a:path h="1694882" w="1707299">
                <a:moveTo>
                  <a:pt x="0" y="0"/>
                </a:moveTo>
                <a:lnTo>
                  <a:pt x="1707299" y="0"/>
                </a:lnTo>
                <a:lnTo>
                  <a:pt x="1707299" y="1694882"/>
                </a:lnTo>
                <a:lnTo>
                  <a:pt x="0" y="16948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6652" y="3849593"/>
            <a:ext cx="12134697" cy="248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92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¡GRACIAS POR </a:t>
            </a:r>
          </a:p>
          <a:p>
            <a:pPr algn="ctr">
              <a:lnSpc>
                <a:spcPts val="9660"/>
              </a:lnSpc>
            </a:pPr>
            <a:r>
              <a:rPr lang="en-US" sz="92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SU ATENCIÓN!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95894" y="5820549"/>
            <a:ext cx="4384213" cy="5390151"/>
          </a:xfrm>
          <a:custGeom>
            <a:avLst/>
            <a:gdLst/>
            <a:ahLst/>
            <a:cxnLst/>
            <a:rect r="r" b="b" t="t" l="l"/>
            <a:pathLst>
              <a:path h="5390151" w="4384213">
                <a:moveTo>
                  <a:pt x="0" y="0"/>
                </a:moveTo>
                <a:lnTo>
                  <a:pt x="4384212" y="0"/>
                </a:lnTo>
                <a:lnTo>
                  <a:pt x="4384212" y="5390151"/>
                </a:lnTo>
                <a:lnTo>
                  <a:pt x="0" y="539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4678" y="7499871"/>
            <a:ext cx="4686925" cy="4773935"/>
          </a:xfrm>
          <a:custGeom>
            <a:avLst/>
            <a:gdLst/>
            <a:ahLst/>
            <a:cxnLst/>
            <a:rect r="r" b="b" t="t" l="l"/>
            <a:pathLst>
              <a:path h="4773935" w="4686925">
                <a:moveTo>
                  <a:pt x="0" y="0"/>
                </a:moveTo>
                <a:lnTo>
                  <a:pt x="4686924" y="0"/>
                </a:lnTo>
                <a:lnTo>
                  <a:pt x="4686924" y="4773934"/>
                </a:lnTo>
                <a:lnTo>
                  <a:pt x="0" y="4773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90170"/>
            <a:ext cx="7686824" cy="12043545"/>
            <a:chOff x="0" y="0"/>
            <a:chExt cx="2024513" cy="31719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4513" cy="3171963"/>
            </a:xfrm>
            <a:custGeom>
              <a:avLst/>
              <a:gdLst/>
              <a:ahLst/>
              <a:cxnLst/>
              <a:rect r="r" b="b" t="t" l="l"/>
              <a:pathLst>
                <a:path h="3171963" w="2024513">
                  <a:moveTo>
                    <a:pt x="0" y="0"/>
                  </a:moveTo>
                  <a:lnTo>
                    <a:pt x="2024513" y="0"/>
                  </a:lnTo>
                  <a:lnTo>
                    <a:pt x="2024513" y="3171963"/>
                  </a:lnTo>
                  <a:lnTo>
                    <a:pt x="0" y="3171963"/>
                  </a:lnTo>
                  <a:close/>
                </a:path>
              </a:pathLst>
            </a:custGeom>
            <a:solidFill>
              <a:srgbClr val="FFBFB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24513" cy="3229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1624" y="8311764"/>
            <a:ext cx="7315200" cy="2511319"/>
          </a:xfrm>
          <a:custGeom>
            <a:avLst/>
            <a:gdLst/>
            <a:ahLst/>
            <a:cxnLst/>
            <a:rect r="r" b="b" t="t" l="l"/>
            <a:pathLst>
              <a:path h="2511319" w="7315200">
                <a:moveTo>
                  <a:pt x="0" y="0"/>
                </a:moveTo>
                <a:lnTo>
                  <a:pt x="7315200" y="0"/>
                </a:lnTo>
                <a:lnTo>
                  <a:pt x="7315200" y="2511318"/>
                </a:lnTo>
                <a:lnTo>
                  <a:pt x="0" y="2511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85812" y="-90170"/>
            <a:ext cx="7315200" cy="2511319"/>
          </a:xfrm>
          <a:custGeom>
            <a:avLst/>
            <a:gdLst/>
            <a:ahLst/>
            <a:cxnLst/>
            <a:rect r="r" b="b" t="t" l="l"/>
            <a:pathLst>
              <a:path h="2511319" w="7315200">
                <a:moveTo>
                  <a:pt x="0" y="2511319"/>
                </a:moveTo>
                <a:lnTo>
                  <a:pt x="7315200" y="2511319"/>
                </a:lnTo>
                <a:lnTo>
                  <a:pt x="7315200" y="0"/>
                </a:lnTo>
                <a:lnTo>
                  <a:pt x="0" y="0"/>
                </a:lnTo>
                <a:lnTo>
                  <a:pt x="0" y="251131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6417" y="2972168"/>
            <a:ext cx="4733991" cy="4788576"/>
          </a:xfrm>
          <a:custGeom>
            <a:avLst/>
            <a:gdLst/>
            <a:ahLst/>
            <a:cxnLst/>
            <a:rect r="r" b="b" t="t" l="l"/>
            <a:pathLst>
              <a:path h="4788576" w="4733991">
                <a:moveTo>
                  <a:pt x="0" y="0"/>
                </a:moveTo>
                <a:lnTo>
                  <a:pt x="4733991" y="0"/>
                </a:lnTo>
                <a:lnTo>
                  <a:pt x="4733991" y="4788576"/>
                </a:lnTo>
                <a:lnTo>
                  <a:pt x="0" y="4788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452" r="0" b="345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00682" y="4441402"/>
            <a:ext cx="1885460" cy="1850108"/>
          </a:xfrm>
          <a:custGeom>
            <a:avLst/>
            <a:gdLst/>
            <a:ahLst/>
            <a:cxnLst/>
            <a:rect r="r" b="b" t="t" l="l"/>
            <a:pathLst>
              <a:path h="1850108" w="1885460">
                <a:moveTo>
                  <a:pt x="0" y="0"/>
                </a:moveTo>
                <a:lnTo>
                  <a:pt x="1885460" y="0"/>
                </a:lnTo>
                <a:lnTo>
                  <a:pt x="1885460" y="1850108"/>
                </a:lnTo>
                <a:lnTo>
                  <a:pt x="0" y="18501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62038" y="2114739"/>
            <a:ext cx="14395706" cy="777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Contexto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Introducción al modelo de negocio.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Relación de Perfil de Egreso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Solución Informática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Metodología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principales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específicos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Carta Gantt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Evidencias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Conclusión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0152" y="914400"/>
            <a:ext cx="960814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Que es lo que veremos?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70676" y="-376994"/>
            <a:ext cx="6274021" cy="4381732"/>
          </a:xfrm>
          <a:custGeom>
            <a:avLst/>
            <a:gdLst/>
            <a:ahLst/>
            <a:cxnLst/>
            <a:rect r="r" b="b" t="t" l="l"/>
            <a:pathLst>
              <a:path h="4381732" w="6274021">
                <a:moveTo>
                  <a:pt x="0" y="0"/>
                </a:moveTo>
                <a:lnTo>
                  <a:pt x="6274021" y="0"/>
                </a:lnTo>
                <a:lnTo>
                  <a:pt x="6274021" y="4381733"/>
                </a:lnTo>
                <a:lnTo>
                  <a:pt x="0" y="438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429497" y="45564"/>
            <a:ext cx="7315200" cy="1966272"/>
          </a:xfrm>
          <a:custGeom>
            <a:avLst/>
            <a:gdLst/>
            <a:ahLst/>
            <a:cxnLst/>
            <a:rect r="r" b="b" t="t" l="l"/>
            <a:pathLst>
              <a:path h="1966272" w="7315200">
                <a:moveTo>
                  <a:pt x="7315200" y="1966272"/>
                </a:moveTo>
                <a:lnTo>
                  <a:pt x="0" y="1966272"/>
                </a:lnTo>
                <a:lnTo>
                  <a:pt x="0" y="0"/>
                </a:lnTo>
                <a:lnTo>
                  <a:pt x="7315200" y="0"/>
                </a:lnTo>
                <a:lnTo>
                  <a:pt x="7315200" y="19662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779353">
            <a:off x="-2127228" y="6726722"/>
            <a:ext cx="4927521" cy="4114800"/>
          </a:xfrm>
          <a:custGeom>
            <a:avLst/>
            <a:gdLst/>
            <a:ahLst/>
            <a:cxnLst/>
            <a:rect r="r" b="b" t="t" l="l"/>
            <a:pathLst>
              <a:path h="4114800" w="4927521">
                <a:moveTo>
                  <a:pt x="0" y="0"/>
                </a:moveTo>
                <a:lnTo>
                  <a:pt x="4927521" y="0"/>
                </a:lnTo>
                <a:lnTo>
                  <a:pt x="49275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74396" y="857250"/>
            <a:ext cx="5339209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658" y="2938562"/>
            <a:ext cx="1652064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 el Índice de Precios al Consumidor (IPC) sigue al alza en Chile y registra en octubre un discreto incremento del 0,7 % con respecto al mismo mes de 2019 y acumula en el año un aumento del 2,8 %.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 esto en mente, se vuelve evidente la brecha de precios entre los años anteriores y el año actual.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Esto causa que para algunas personas se vuelva imposible comprar ropa nueva, debido al costo monetario que esto implica; algunas personas recurren al mercado de segunda mano.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6557" y="-482841"/>
            <a:ext cx="7552135" cy="11328202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-416528" y="6143946"/>
            <a:ext cx="6274021" cy="4381732"/>
          </a:xfrm>
          <a:custGeom>
            <a:avLst/>
            <a:gdLst/>
            <a:ahLst/>
            <a:cxnLst/>
            <a:rect r="r" b="b" t="t" l="l"/>
            <a:pathLst>
              <a:path h="4381732" w="6274021">
                <a:moveTo>
                  <a:pt x="0" y="0"/>
                </a:moveTo>
                <a:lnTo>
                  <a:pt x="6274020" y="0"/>
                </a:lnTo>
                <a:lnTo>
                  <a:pt x="6274020" y="4381733"/>
                </a:lnTo>
                <a:lnTo>
                  <a:pt x="0" y="438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197930">
            <a:off x="-1596785" y="7469761"/>
            <a:ext cx="8118857" cy="4909932"/>
          </a:xfrm>
          <a:custGeom>
            <a:avLst/>
            <a:gdLst/>
            <a:ahLst/>
            <a:cxnLst/>
            <a:rect r="r" b="b" t="t" l="l"/>
            <a:pathLst>
              <a:path h="4909932" w="8118857">
                <a:moveTo>
                  <a:pt x="0" y="0"/>
                </a:moveTo>
                <a:lnTo>
                  <a:pt x="8118857" y="0"/>
                </a:lnTo>
                <a:lnTo>
                  <a:pt x="8118857" y="4909932"/>
                </a:lnTo>
                <a:lnTo>
                  <a:pt x="0" y="4909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719" r="0" b="-32719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672176" y="8296713"/>
            <a:ext cx="9587086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61686" y="5331530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0"/>
                </a:lnTo>
                <a:lnTo>
                  <a:pt x="0" y="6348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64266" y="7867327"/>
            <a:ext cx="3926910" cy="4114800"/>
          </a:xfrm>
          <a:custGeom>
            <a:avLst/>
            <a:gdLst/>
            <a:ahLst/>
            <a:cxnLst/>
            <a:rect r="r" b="b" t="t" l="l"/>
            <a:pathLst>
              <a:path h="4114800" w="3926910">
                <a:moveTo>
                  <a:pt x="0" y="0"/>
                </a:moveTo>
                <a:lnTo>
                  <a:pt x="3926910" y="0"/>
                </a:lnTo>
                <a:lnTo>
                  <a:pt x="3926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61565" y="1227078"/>
            <a:ext cx="929769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Contexto del negocio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72138" y="2334930"/>
            <a:ext cx="958716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Reciclothes es una emprendimiento dedicada a promover la moda sostenible a través de la reutilización de prendas textiles. Ofrecemos una amplia variedad de ropa de segunda mano, cuidadosamente seleccionada y renovada, para aquellos que buscan estilo, calidad y conciencia ambiental, este proyecto fue por primera vez por Jimena Arriagada, nuestra colaboradora official.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BF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81064" y="575370"/>
            <a:ext cx="1292587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 identificado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42038" y="3238426"/>
            <a:ext cx="1380392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Reciclothes suele recibir un exceso de donaciones de ropa que excede su capacidad de venta rápida.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61846" y="5076825"/>
            <a:ext cx="1336430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ingente volumen de prendas donadas genera una complejidad exponencial en las tareas de clasificación, catalogación y conteo de modelos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182714">
            <a:off x="-635288" y="6897270"/>
            <a:ext cx="4244479" cy="4114800"/>
          </a:xfrm>
          <a:custGeom>
            <a:avLst/>
            <a:gdLst/>
            <a:ahLst/>
            <a:cxnLst/>
            <a:rect r="r" b="b" t="t" l="l"/>
            <a:pathLst>
              <a:path h="4114800" w="4244479">
                <a:moveTo>
                  <a:pt x="0" y="0"/>
                </a:moveTo>
                <a:lnTo>
                  <a:pt x="4244479" y="0"/>
                </a:lnTo>
                <a:lnTo>
                  <a:pt x="4244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5910">
            <a:off x="-322296" y="-1434182"/>
            <a:ext cx="4874243" cy="4114800"/>
          </a:xfrm>
          <a:custGeom>
            <a:avLst/>
            <a:gdLst/>
            <a:ahLst/>
            <a:cxnLst/>
            <a:rect r="r" b="b" t="t" l="l"/>
            <a:pathLst>
              <a:path h="4114800" w="4874243">
                <a:moveTo>
                  <a:pt x="0" y="0"/>
                </a:moveTo>
                <a:lnTo>
                  <a:pt x="4874243" y="0"/>
                </a:lnTo>
                <a:lnTo>
                  <a:pt x="48742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93619" y="8767471"/>
            <a:ext cx="2776257" cy="1075169"/>
          </a:xfrm>
          <a:custGeom>
            <a:avLst/>
            <a:gdLst/>
            <a:ahLst/>
            <a:cxnLst/>
            <a:rect r="r" b="b" t="t" l="l"/>
            <a:pathLst>
              <a:path h="1075169" w="2776257">
                <a:moveTo>
                  <a:pt x="0" y="0"/>
                </a:moveTo>
                <a:lnTo>
                  <a:pt x="2776257" y="0"/>
                </a:lnTo>
                <a:lnTo>
                  <a:pt x="2776257" y="1075168"/>
                </a:lnTo>
                <a:lnTo>
                  <a:pt x="0" y="1075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3443" y="490220"/>
            <a:ext cx="850055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Solucion Informatica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8797" y="1586255"/>
            <a:ext cx="14419400" cy="718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solución informática propuesta por el nuestro equipo, consiste en el desarrollo de una plataforma web destinada al comercio electrónico de prendas de vestir de segunda mano. Esta plataforma permitirá a los usuarios navegar por un catálogo virtual de productos, seleccionar las prendas de su interés y realizar la compra de forma segura y directa a traves de la aplicacion web, esta aplicacion web correra a la par con el negocio y ayudara a vender la ropa acumulada por el cliente la cual no esta siendo vendida de manera presencial.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inventario se actualizara mostrando la cantidad de stock que tiene un producto en concreto, asi llevando la cuenta y el orden dentro de la base de datos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4673" y="7200900"/>
            <a:ext cx="3926910" cy="4114800"/>
          </a:xfrm>
          <a:custGeom>
            <a:avLst/>
            <a:gdLst/>
            <a:ahLst/>
            <a:cxnLst/>
            <a:rect r="r" b="b" t="t" l="l"/>
            <a:pathLst>
              <a:path h="4114800" w="3926910">
                <a:moveTo>
                  <a:pt x="0" y="0"/>
                </a:moveTo>
                <a:lnTo>
                  <a:pt x="3926910" y="0"/>
                </a:lnTo>
                <a:lnTo>
                  <a:pt x="3926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45831" y="4596367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5" y="0"/>
                </a:lnTo>
                <a:lnTo>
                  <a:pt x="6315475" y="6348410"/>
                </a:lnTo>
                <a:lnTo>
                  <a:pt x="0" y="6348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68802" y="-5690633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23" t="0" r="-952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27419" y="1684442"/>
            <a:ext cx="9188963" cy="793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Trabajo en equipo 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Administrar configuración de ambientes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Construcción de modelos arquitectónicos 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Programar consultas o subrutinas 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Implementar soluciones sistémicas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Gestionar proyectos informáticos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Calidad de software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rquitectura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Requisitos de software.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32533" y="4510524"/>
            <a:ext cx="1694473" cy="2335739"/>
          </a:xfrm>
          <a:custGeom>
            <a:avLst/>
            <a:gdLst/>
            <a:ahLst/>
            <a:cxnLst/>
            <a:rect r="r" b="b" t="t" l="l"/>
            <a:pathLst>
              <a:path h="2335739" w="1694473">
                <a:moveTo>
                  <a:pt x="0" y="0"/>
                </a:moveTo>
                <a:lnTo>
                  <a:pt x="1694472" y="0"/>
                </a:lnTo>
                <a:lnTo>
                  <a:pt x="1694472" y="2335739"/>
                </a:lnTo>
                <a:lnTo>
                  <a:pt x="0" y="23357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8782" y="6511282"/>
            <a:ext cx="1866529" cy="2099368"/>
          </a:xfrm>
          <a:custGeom>
            <a:avLst/>
            <a:gdLst/>
            <a:ahLst/>
            <a:cxnLst/>
            <a:rect r="r" b="b" t="t" l="l"/>
            <a:pathLst>
              <a:path h="2099368" w="1866529">
                <a:moveTo>
                  <a:pt x="0" y="0"/>
                </a:moveTo>
                <a:lnTo>
                  <a:pt x="1866529" y="0"/>
                </a:lnTo>
                <a:lnTo>
                  <a:pt x="1866529" y="2099368"/>
                </a:lnTo>
                <a:lnTo>
                  <a:pt x="0" y="20993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536184"/>
            <a:ext cx="8919665" cy="88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9"/>
              </a:lnSpc>
            </a:pPr>
            <a:r>
              <a:rPr lang="en-US" sz="511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 de perfil de egreso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828491" y="3882574"/>
            <a:ext cx="2302556" cy="1427585"/>
          </a:xfrm>
          <a:custGeom>
            <a:avLst/>
            <a:gdLst/>
            <a:ahLst/>
            <a:cxnLst/>
            <a:rect r="r" b="b" t="t" l="l"/>
            <a:pathLst>
              <a:path h="1427585" w="2302556">
                <a:moveTo>
                  <a:pt x="0" y="0"/>
                </a:moveTo>
                <a:lnTo>
                  <a:pt x="2302556" y="0"/>
                </a:lnTo>
                <a:lnTo>
                  <a:pt x="2302556" y="1427585"/>
                </a:lnTo>
                <a:lnTo>
                  <a:pt x="0" y="1427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7490" y="-627638"/>
            <a:ext cx="20920076" cy="13951075"/>
          </a:xfrm>
          <a:custGeom>
            <a:avLst/>
            <a:gdLst/>
            <a:ahLst/>
            <a:cxnLst/>
            <a:rect r="r" b="b" t="t" l="l"/>
            <a:pathLst>
              <a:path h="13951075" w="20920076">
                <a:moveTo>
                  <a:pt x="0" y="0"/>
                </a:moveTo>
                <a:lnTo>
                  <a:pt x="20920076" y="0"/>
                </a:lnTo>
                <a:lnTo>
                  <a:pt x="20920076" y="13951075"/>
                </a:lnTo>
                <a:lnTo>
                  <a:pt x="0" y="1395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1094" y="8299785"/>
            <a:ext cx="16230600" cy="3388138"/>
          </a:xfrm>
          <a:custGeom>
            <a:avLst/>
            <a:gdLst/>
            <a:ahLst/>
            <a:cxnLst/>
            <a:rect r="r" b="b" t="t" l="l"/>
            <a:pathLst>
              <a:path h="3388138" w="16230600">
                <a:moveTo>
                  <a:pt x="0" y="0"/>
                </a:moveTo>
                <a:lnTo>
                  <a:pt x="16230600" y="0"/>
                </a:lnTo>
                <a:lnTo>
                  <a:pt x="16230600" y="3388137"/>
                </a:lnTo>
                <a:lnTo>
                  <a:pt x="0" y="3388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48535" y="5195579"/>
            <a:ext cx="16230600" cy="7668958"/>
          </a:xfrm>
          <a:custGeom>
            <a:avLst/>
            <a:gdLst/>
            <a:ahLst/>
            <a:cxnLst/>
            <a:rect r="r" b="b" t="t" l="l"/>
            <a:pathLst>
              <a:path h="7668958" w="16230600">
                <a:moveTo>
                  <a:pt x="0" y="0"/>
                </a:moveTo>
                <a:lnTo>
                  <a:pt x="16230600" y="0"/>
                </a:lnTo>
                <a:lnTo>
                  <a:pt x="16230600" y="7668959"/>
                </a:lnTo>
                <a:lnTo>
                  <a:pt x="0" y="766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547367"/>
            <a:ext cx="6669978" cy="3710933"/>
          </a:xfrm>
          <a:custGeom>
            <a:avLst/>
            <a:gdLst/>
            <a:ahLst/>
            <a:cxnLst/>
            <a:rect r="r" b="b" t="t" l="l"/>
            <a:pathLst>
              <a:path h="3710933" w="6669978">
                <a:moveTo>
                  <a:pt x="0" y="0"/>
                </a:moveTo>
                <a:lnTo>
                  <a:pt x="6669978" y="0"/>
                </a:lnTo>
                <a:lnTo>
                  <a:pt x="6669978" y="3710933"/>
                </a:lnTo>
                <a:lnTo>
                  <a:pt x="0" y="3710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9277"/>
            <a:ext cx="728773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57766"/>
            <a:ext cx="1645117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tiempo es nuestro principal desafío en este proyecto. Para garantizar su éxito, hemos implementado un plan de trabajo ágil basado en Scrum. Esto implica reuniones semanales y una comunicación constante con el cliente para asegurar que sus expectativas sean superadas en cada etapa del proyecto.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4655" y="8711192"/>
            <a:ext cx="7315200" cy="2353141"/>
          </a:xfrm>
          <a:custGeom>
            <a:avLst/>
            <a:gdLst/>
            <a:ahLst/>
            <a:cxnLst/>
            <a:rect r="r" b="b" t="t" l="l"/>
            <a:pathLst>
              <a:path h="2353141" w="7315200">
                <a:moveTo>
                  <a:pt x="0" y="0"/>
                </a:moveTo>
                <a:lnTo>
                  <a:pt x="7315200" y="0"/>
                </a:lnTo>
                <a:lnTo>
                  <a:pt x="7315200" y="2353141"/>
                </a:lnTo>
                <a:lnTo>
                  <a:pt x="0" y="235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73864" y="-2614677"/>
            <a:ext cx="7315200" cy="3759768"/>
          </a:xfrm>
          <a:custGeom>
            <a:avLst/>
            <a:gdLst/>
            <a:ahLst/>
            <a:cxnLst/>
            <a:rect r="r" b="b" t="t" l="l"/>
            <a:pathLst>
              <a:path h="3759768" w="7315200">
                <a:moveTo>
                  <a:pt x="0" y="0"/>
                </a:moveTo>
                <a:lnTo>
                  <a:pt x="7315200" y="0"/>
                </a:lnTo>
                <a:lnTo>
                  <a:pt x="7315200" y="3759767"/>
                </a:lnTo>
                <a:lnTo>
                  <a:pt x="0" y="375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85492" y="7406182"/>
            <a:ext cx="5167724" cy="4114800"/>
          </a:xfrm>
          <a:custGeom>
            <a:avLst/>
            <a:gdLst/>
            <a:ahLst/>
            <a:cxnLst/>
            <a:rect r="r" b="b" t="t" l="l"/>
            <a:pathLst>
              <a:path h="4114800" w="5167724">
                <a:moveTo>
                  <a:pt x="0" y="0"/>
                </a:moveTo>
                <a:lnTo>
                  <a:pt x="5167724" y="0"/>
                </a:lnTo>
                <a:lnTo>
                  <a:pt x="51677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19097">
            <a:off x="-2126417" y="6465992"/>
            <a:ext cx="5154654" cy="2568688"/>
          </a:xfrm>
          <a:custGeom>
            <a:avLst/>
            <a:gdLst/>
            <a:ahLst/>
            <a:cxnLst/>
            <a:rect r="r" b="b" t="t" l="l"/>
            <a:pathLst>
              <a:path h="2568688" w="5154654">
                <a:moveTo>
                  <a:pt x="0" y="0"/>
                </a:moveTo>
                <a:lnTo>
                  <a:pt x="5154654" y="0"/>
                </a:lnTo>
                <a:lnTo>
                  <a:pt x="5154654" y="2568687"/>
                </a:lnTo>
                <a:lnTo>
                  <a:pt x="0" y="2568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77" r="0" b="77"/>
          <a:stretch>
            <a:fillRect/>
          </a:stretch>
        </p:blipFill>
        <p:spPr>
          <a:xfrm flipH="false" flipV="false" rot="0">
            <a:off x="-725905" y="5381888"/>
            <a:ext cx="5042902" cy="560322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566049" y="2178658"/>
            <a:ext cx="11648940" cy="634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propone una arquitectura de software basada en microservicios para el desarrollo de la aplicación web de ecommerce. </a:t>
            </a:r>
          </a:p>
          <a:p>
            <a:pPr algn="l">
              <a:lnSpc>
                <a:spcPts val="4209"/>
              </a:lnSpc>
            </a:pPr>
          </a:p>
          <a:p>
            <a:pPr algn="l" marL="649208" indent="-324604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frontend será construido utilizando [React, Angular, Vue, etc.], </a:t>
            </a:r>
          </a:p>
          <a:p>
            <a:pPr algn="l">
              <a:lnSpc>
                <a:spcPts val="4209"/>
              </a:lnSpc>
            </a:pPr>
          </a:p>
          <a:p>
            <a:pPr algn="l" marL="649208" indent="-324604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Backend se implementará con [Node.js, Python, Java] y el framework [Express, Django, etc.]. </a:t>
            </a:r>
          </a:p>
          <a:p>
            <a:pPr algn="l">
              <a:lnSpc>
                <a:spcPts val="4209"/>
              </a:lnSpc>
            </a:pPr>
          </a:p>
          <a:p>
            <a:pPr algn="l" marL="649208" indent="-324604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empleará una base de datos [MySQL, PostgreSQL, MongoDB]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5546" y="1437566"/>
            <a:ext cx="972411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principales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96929" y="3237338"/>
            <a:ext cx="4762371" cy="3593425"/>
          </a:xfrm>
          <a:custGeom>
            <a:avLst/>
            <a:gdLst/>
            <a:ahLst/>
            <a:cxnLst/>
            <a:rect r="r" b="b" t="t" l="l"/>
            <a:pathLst>
              <a:path h="3593425" w="4762371">
                <a:moveTo>
                  <a:pt x="0" y="0"/>
                </a:moveTo>
                <a:lnTo>
                  <a:pt x="4762371" y="0"/>
                </a:lnTo>
                <a:lnTo>
                  <a:pt x="4762371" y="3593426"/>
                </a:lnTo>
                <a:lnTo>
                  <a:pt x="0" y="35934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768687">
            <a:off x="-17834" y="-3525854"/>
            <a:ext cx="5167724" cy="4114800"/>
          </a:xfrm>
          <a:custGeom>
            <a:avLst/>
            <a:gdLst/>
            <a:ahLst/>
            <a:cxnLst/>
            <a:rect r="r" b="b" t="t" l="l"/>
            <a:pathLst>
              <a:path h="4114800" w="5167724">
                <a:moveTo>
                  <a:pt x="0" y="0"/>
                </a:moveTo>
                <a:lnTo>
                  <a:pt x="5167723" y="0"/>
                </a:lnTo>
                <a:lnTo>
                  <a:pt x="51677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DAGPuQiAYl0</dc:identifier>
  <dcterms:modified xsi:type="dcterms:W3CDTF">2011-08-01T06:04:30Z</dcterms:modified>
  <cp:revision>1</cp:revision>
  <dc:title>Presentación idea de proyecto</dc:title>
</cp:coreProperties>
</file>